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3" r:id="rId3"/>
    <p:sldId id="289" r:id="rId4"/>
    <p:sldId id="261" r:id="rId5"/>
    <p:sldId id="293" r:id="rId6"/>
    <p:sldId id="294" r:id="rId7"/>
    <p:sldId id="295" r:id="rId8"/>
    <p:sldId id="296" r:id="rId9"/>
    <p:sldId id="274" r:id="rId10"/>
    <p:sldId id="298" r:id="rId11"/>
    <p:sldId id="333" r:id="rId12"/>
    <p:sldId id="332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6C35-AD75-4D5A-9BDD-B8EE7111C01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5FA-B17B-4B04-8799-C6036A1D7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6C35-AD75-4D5A-9BDD-B8EE7111C01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5FA-B17B-4B04-8799-C6036A1D7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6C35-AD75-4D5A-9BDD-B8EE7111C01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5FA-B17B-4B04-8799-C6036A1D7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6C35-AD75-4D5A-9BDD-B8EE7111C01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5FA-B17B-4B04-8799-C6036A1D7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6C35-AD75-4D5A-9BDD-B8EE7111C01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5FA-B17B-4B04-8799-C6036A1D7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6C35-AD75-4D5A-9BDD-B8EE7111C01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5FA-B17B-4B04-8799-C6036A1D7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6C35-AD75-4D5A-9BDD-B8EE7111C01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5FA-B17B-4B04-8799-C6036A1D7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6C35-AD75-4D5A-9BDD-B8EE7111C01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5FA-B17B-4B04-8799-C6036A1D7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6C35-AD75-4D5A-9BDD-B8EE7111C01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5FA-B17B-4B04-8799-C6036A1D7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6C35-AD75-4D5A-9BDD-B8EE7111C01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5FA-B17B-4B04-8799-C6036A1D7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6C35-AD75-4D5A-9BDD-B8EE7111C01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5FA-B17B-4B04-8799-C6036A1D7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06C35-AD75-4D5A-9BDD-B8EE7111C01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F55FA-B17B-4B04-8799-C6036A1D7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554594_0_aed5e_2486a35c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5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r>
              <a:rPr lang="ru-RU" dirty="0" smtClean="0"/>
              <a:t>Вопрос № </a:t>
            </a:r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5" name="Рисунок 4" descr="мошковский рай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218098"/>
            <a:ext cx="7134227" cy="5258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554594_0_aed5e_2486a35c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5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</a:t>
            </a:r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5" name="Рисунок 4" descr="Чановский район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00174"/>
            <a:ext cx="6838308" cy="4957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554594_0_aed5e_2486a35c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5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ru-RU" dirty="0" smtClean="0"/>
              <a:t>Вопрос № 9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6508" t="9961" r="31332" b="26562"/>
          <a:stretch>
            <a:fillRect/>
          </a:stretch>
        </p:blipFill>
        <p:spPr bwMode="auto">
          <a:xfrm>
            <a:off x="714348" y="1112905"/>
            <a:ext cx="8072494" cy="5381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2554594_0_aed5e_2486a35c_X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09201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025436">
            <a:off x="-42105" y="1117038"/>
            <a:ext cx="878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Comic Sans MS" pitchFamily="66" charset="0"/>
              </a:rPr>
              <a:t>Спасибо за </a:t>
            </a:r>
            <a:r>
              <a:rPr lang="ru-RU" sz="6000" b="1" dirty="0" smtClean="0">
                <a:latin typeface="Comic Sans MS" pitchFamily="66" charset="0"/>
              </a:rPr>
              <a:t>игру!</a:t>
            </a:r>
            <a:endParaRPr lang="ru-RU" sz="6000" b="1" i="1" dirty="0"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57554" y="2000240"/>
            <a:ext cx="3143240" cy="4857760"/>
            <a:chOff x="5009098" y="1753349"/>
            <a:chExt cx="4134902" cy="5104651"/>
          </a:xfrm>
        </p:grpSpPr>
        <p:sp>
          <p:nvSpPr>
            <p:cNvPr id="7" name="Овал 6"/>
            <p:cNvSpPr/>
            <p:nvPr/>
          </p:nvSpPr>
          <p:spPr>
            <a:xfrm>
              <a:off x="5857884" y="2071678"/>
              <a:ext cx="1571636" cy="20717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41-12 копия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9098" y="1753349"/>
              <a:ext cx="4134902" cy="510465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554594_0_aed5e_2486a35c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5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208823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Segoe Script" pitchFamily="34" charset="0"/>
              </a:rPr>
              <a:t>Интеллектуальная игра «Путешествие по НОВОСИБИРСКОЙ ОБЛАСТИ»</a:t>
            </a:r>
            <a:endParaRPr lang="ru-RU" sz="3600" b="1" i="1" dirty="0">
              <a:latin typeface="Segoe Script" pitchFamily="34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084858"/>
            <a:ext cx="8280920" cy="4773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554594_0_aed5e_2486a35c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5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81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Например…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ownloads\бол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7458624" cy="530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554594_0_aed5e_2486a35c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5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1</a:t>
            </a:r>
            <a:endParaRPr lang="ru-RU" dirty="0"/>
          </a:p>
        </p:txBody>
      </p:sp>
      <p:pic>
        <p:nvPicPr>
          <p:cNvPr id="5" name="Рисунок 4" descr="Маслянинский рай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285836"/>
            <a:ext cx="6215106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554594_0_aed5e_2486a35c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5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2</a:t>
            </a:r>
            <a:endParaRPr lang="ru-RU" dirty="0"/>
          </a:p>
        </p:txBody>
      </p:sp>
      <p:pic>
        <p:nvPicPr>
          <p:cNvPr id="5" name="Рисунок 4" descr="чеверный рай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357298"/>
            <a:ext cx="6500826" cy="4875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554594_0_aed5e_2486a35c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5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3</a:t>
            </a:r>
            <a:endParaRPr lang="ru-RU" dirty="0"/>
          </a:p>
        </p:txBody>
      </p:sp>
      <p:pic>
        <p:nvPicPr>
          <p:cNvPr id="3074" name="Picture 2" descr="C:\Users\User\Downloads\кочки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64" y="1237601"/>
            <a:ext cx="8320940" cy="526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554594_0_aed5e_2486a35c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5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4</a:t>
            </a:r>
            <a:endParaRPr lang="ru-RU" dirty="0"/>
          </a:p>
        </p:txBody>
      </p:sp>
      <p:pic>
        <p:nvPicPr>
          <p:cNvPr id="5" name="Рисунок 4" descr="купинский рай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0133" y="1714500"/>
            <a:ext cx="6750891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554594_0_aed5e_2486a35c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5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</a:t>
            </a:r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5" name="Рисунок 4" descr="каргатский рай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85860"/>
            <a:ext cx="6929454" cy="5197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554594_0_aed5e_2486a35c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5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</a:t>
            </a:r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5" name="Рисунок 4" descr="доволенский рай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214601"/>
            <a:ext cx="7183740" cy="4786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41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Интеллектуальная игра «Путешествие по НОВОСИБИРСКОЙ ОБЛАСТИ»</vt:lpstr>
      <vt:lpstr>Например… </vt:lpstr>
      <vt:lpstr>Вопрос № 1</vt:lpstr>
      <vt:lpstr>Вопрос № 2</vt:lpstr>
      <vt:lpstr>Вопрос № 3</vt:lpstr>
      <vt:lpstr>Вопрос № 4</vt:lpstr>
      <vt:lpstr>Вопрос № 5</vt:lpstr>
      <vt:lpstr>Вопрос № 6</vt:lpstr>
      <vt:lpstr>Вопрос № 7</vt:lpstr>
      <vt:lpstr>Вопрос № 8</vt:lpstr>
      <vt:lpstr>Вопрос № 9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Пользователь</cp:lastModifiedBy>
  <cp:revision>120</cp:revision>
  <dcterms:created xsi:type="dcterms:W3CDTF">2013-12-20T02:15:09Z</dcterms:created>
  <dcterms:modified xsi:type="dcterms:W3CDTF">2023-03-16T14:38:50Z</dcterms:modified>
</cp:coreProperties>
</file>