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67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1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pPr/>
              <a:t>4/2/2023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pPr/>
              <a:t>4/2/2023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pPr/>
              <a:t>4/2/2023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pPr/>
              <a:t>4/2/2023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pPr/>
              <a:t>4/2/2023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pPr/>
              <a:t>4/2/2023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pPr/>
              <a:t>4/2/2023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pPr/>
              <a:t>4/2/2023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pPr/>
              <a:t>4/2/2023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pPr/>
              <a:t>4/2/2023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pPr/>
              <a:t>4/2/2023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pPr/>
              <a:t>4/2/2023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3501423_71-p-prezentatsiya-foni-dlya-slaidov-detskii-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1703" y="600891"/>
            <a:ext cx="10920548" cy="2299063"/>
          </a:xfrm>
        </p:spPr>
        <p:txBody>
          <a:bodyPr/>
          <a:lstStyle/>
          <a:p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Знакомство с профессией </a:t>
            </a:r>
            <a:r>
              <a:rPr lang="ru-RU" sz="6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ветеринар</a:t>
            </a:r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97600" y="4495800"/>
            <a:ext cx="5689600" cy="1143000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Подготовили: учащиеся 5б класса </a:t>
            </a:r>
          </a:p>
          <a:p>
            <a:pPr algn="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Резниченко Наталья, Кузнецов Дмитрий, Новожилов Павел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X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399" y="3733800"/>
            <a:ext cx="5534477" cy="27645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5172890"/>
            <a:ext cx="10058400" cy="12540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latin typeface="Arial Black" panose="020B0A04020102020204" pitchFamily="34" charset="0"/>
              </a:rPr>
              <a:t>Все владельцы животных очень благодарны ветеринарам и уважают их, потому что это настоящие добрые Айболиты, только не в сказке, а в настоящей жизни.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26" y="169816"/>
            <a:ext cx="10194174" cy="50161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25432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525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8194" y="182880"/>
            <a:ext cx="115867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Script" pitchFamily="34" charset="0"/>
              </a:rPr>
              <a:t>СПАСИБО ЗА ВНИМАНИЕ!</a:t>
            </a:r>
            <a:endParaRPr lang="ru-RU" sz="54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0567" y="642594"/>
            <a:ext cx="5785658" cy="1371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4621876"/>
            <a:ext cx="10058400" cy="14131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latin typeface="Arial Black" panose="020B0A04020102020204" pitchFamily="34" charset="0"/>
              </a:rPr>
              <a:t>У многих людей в доме живут животные – собаки, кошки, кролики, хомяки. И этим животным, как и человеку, иногда нужна помощь врача. Но простой доктор здесь не поможет – все о животных знает только специальный доктор – ветеринар.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543" y="482139"/>
            <a:ext cx="8412480" cy="41397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625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149531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История профессии ВЕТЕРИНАР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27863" y="966651"/>
            <a:ext cx="7785463" cy="5525589"/>
          </a:xfrm>
        </p:spPr>
        <p:txBody>
          <a:bodyPr>
            <a:noAutofit/>
          </a:bodyPr>
          <a:lstStyle/>
          <a:p>
            <a:pPr marL="0" algn="just">
              <a:spcBef>
                <a:spcPts val="0"/>
              </a:spcBef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 самых древних времен человек научился приручать разных животных. Затем стал появляться домашний скот в богатых общинах и семьях. Соответственно, чем больше становилось домашних и прирученных животных, тем чаще эти животные могли заболеть. Так и появились первые ветеринары – знахари и талантливые наблюдатели за живой природой. </a:t>
            </a:r>
          </a:p>
          <a:p>
            <a:pPr marL="0" algn="just">
              <a:spcBef>
                <a:spcPts val="0"/>
              </a:spcBef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Роль этой профессии росла с каждым годом. Ведь помимо собак и кошек, стратегическое значение получили лошади и вьючные животные. Без них не существовало бы армии, караванов. Ветеринары повсюду сопровождали своих подопечных. </a:t>
            </a:r>
          </a:p>
          <a:p>
            <a:pPr marL="0" algn="just">
              <a:spcBef>
                <a:spcPts val="0"/>
              </a:spcBef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средние века стали открываться ветеринарные школы, чаще всего на базе уже существующих медицинских учреждений. </a:t>
            </a:r>
          </a:p>
          <a:p>
            <a:pPr marL="0" algn="just">
              <a:spcBef>
                <a:spcPts val="0"/>
              </a:spcBef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России толчок ветеринарной науке дал Петр I, когда привез весьма талантливых специалистов из-за рубежа.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static.tildacdn.com/tild3361-6136-4266-b063-336464646163/jlAibv3Cybg.jpg"/>
          <p:cNvPicPr>
            <a:picLocks noChangeAspect="1" noChangeArrowheads="1"/>
          </p:cNvPicPr>
          <p:nvPr/>
        </p:nvPicPr>
        <p:blipFill>
          <a:blip r:embed="rId2" cstate="print"/>
          <a:srcRect l="18751" t="5850"/>
          <a:stretch>
            <a:fillRect/>
          </a:stretch>
        </p:blipFill>
        <p:spPr bwMode="auto">
          <a:xfrm>
            <a:off x="0" y="888272"/>
            <a:ext cx="4073236" cy="548640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9984" y="642594"/>
            <a:ext cx="4538751" cy="1371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4987636"/>
            <a:ext cx="10058400" cy="10474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>
                <a:latin typeface="Arial Black" panose="020B0A04020102020204" pitchFamily="34" charset="0"/>
              </a:rPr>
              <a:t>Профессия ветеринара – важная и нужная профессия. Ветеринар делает животным прививки, помогает, когда что-то случилось или болит, дает их хозяевам полезные советы и всегда подскажет, как правильно ухаживать за животным.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455" y="226919"/>
            <a:ext cx="6917307" cy="46110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0548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344" y="642594"/>
            <a:ext cx="4139739" cy="1371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4854632"/>
            <a:ext cx="10058400" cy="118040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>
                <a:latin typeface="Arial Black" panose="020B0A04020102020204" pitchFamily="34" charset="0"/>
              </a:rPr>
              <a:t>Работать ветеринаром непросто – нужно много знать и уметь определить, чем болеет животное, просто осмотрев его и взяв анализы. Ведь кошки и собаки не умеют говорить и не могут показать, где и что у них болит.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086" y="514834"/>
            <a:ext cx="6504615" cy="43397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63432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7970" y="642594"/>
            <a:ext cx="4738255" cy="1371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4422371"/>
            <a:ext cx="10058400" cy="162929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latin typeface="Arial Black" panose="020B0A04020102020204" pitchFamily="34" charset="0"/>
              </a:rPr>
              <a:t>Ветеринар лечит и таких животных, как коровы и лошади, и маленьких, как попугай или морская свинка. Он не боится, что пациент рычит или пытается укусить – ветеринар умеет справляться с животными и помогать им даже в самых сложных ситуациях.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807" y="303414"/>
            <a:ext cx="6478385" cy="41189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55884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4668982" cy="1371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5004262"/>
            <a:ext cx="10058400" cy="103077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latin typeface="Arial Black" panose="020B0A04020102020204" pitchFamily="34" charset="0"/>
              </a:rPr>
              <a:t>Неважно, болит ли у собаки живот или она поранила себе лапу – ветеринар всегда поможет.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8" y="512491"/>
            <a:ext cx="5631873" cy="41215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036" y="318810"/>
            <a:ext cx="4316164" cy="45003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91912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5004262"/>
            <a:ext cx="10058400" cy="103077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latin typeface="Arial Black" panose="020B0A04020102020204" pitchFamily="34" charset="0"/>
              </a:rPr>
              <a:t>Некоторые ветеринары работают даже по ночам, чтобы помочь животным, если что-то случилось ночью.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96" y="485455"/>
            <a:ext cx="6231775" cy="41519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761" y="485455"/>
            <a:ext cx="4933558" cy="32906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14664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4838006"/>
            <a:ext cx="10058400" cy="119703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latin typeface="Arial Black" panose="020B0A04020102020204" pitchFamily="34" charset="0"/>
              </a:rPr>
              <a:t>Чтобы работать ветеринаром, надо быть очень смелым человеком и много учиться – ведь каждый такой доктор должен знать все о своих пациентах.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13" y="642594"/>
            <a:ext cx="5333436" cy="35584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992" y="505260"/>
            <a:ext cx="5750200" cy="3883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485284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63</TotalTime>
  <Words>382</Words>
  <Application>Microsoft Office PowerPoint</Application>
  <PresentationFormat>Произвольный</PresentationFormat>
  <Paragraphs>17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Savon</vt:lpstr>
      <vt:lpstr>Знакомство с профессией ветеринар  </vt:lpstr>
      <vt:lpstr>Слайд 2</vt:lpstr>
      <vt:lpstr>История профессии ВЕТЕРИНАР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Профессия ветеринарный врач</dc:title>
  <dc:creator>Первухина О.В</dc:creator>
  <cp:lastModifiedBy>Пользователь</cp:lastModifiedBy>
  <cp:revision>18</cp:revision>
  <dcterms:created xsi:type="dcterms:W3CDTF">2022-02-09T06:49:18Z</dcterms:created>
  <dcterms:modified xsi:type="dcterms:W3CDTF">2023-04-02T14:20:50Z</dcterms:modified>
</cp:coreProperties>
</file>